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48" r:id="rId2"/>
    <p:sldMasterId id="2147483656" r:id="rId3"/>
    <p:sldMasterId id="2147483660" r:id="rId4"/>
    <p:sldMasterId id="2147483662" r:id="rId5"/>
  </p:sldMasterIdLst>
  <p:sldIdLst>
    <p:sldId id="257" r:id="rId6"/>
    <p:sldId id="258" r:id="rId7"/>
    <p:sldId id="271" r:id="rId8"/>
    <p:sldId id="259" r:id="rId9"/>
    <p:sldId id="264" r:id="rId10"/>
    <p:sldId id="260" r:id="rId11"/>
    <p:sldId id="267" r:id="rId12"/>
    <p:sldId id="272" r:id="rId13"/>
    <p:sldId id="261" r:id="rId14"/>
    <p:sldId id="268" r:id="rId15"/>
    <p:sldId id="270" r:id="rId16"/>
    <p:sldId id="275" r:id="rId17"/>
    <p:sldId id="274" r:id="rId18"/>
    <p:sldId id="269" r:id="rId19"/>
    <p:sldId id="262" r:id="rId20"/>
    <p:sldId id="263" r:id="rId21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22"/>
    </p:embeddedFont>
    <p:embeddedFont>
      <p:font typeface="KoPub바탕체 Bold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휴먼편지체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95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2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14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9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45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86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8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3810" y="998220"/>
            <a:ext cx="12184380" cy="486156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9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3810" y="315686"/>
            <a:ext cx="12184380" cy="622662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5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im-JeongUng/Unity3D_ArAvoidPlane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GZ2xfSoNo&amp;t=1s" TargetMode="External"/><Relationship Id="rId2" Type="http://schemas.openxmlformats.org/officeDocument/2006/relationships/hyperlink" Target="https://pgtd.tistory.com/category/%EB%8F%99%EB%AC%BC%20%EC%86%8C%EB%A6%AC%20%ED%9A%A8%EA%B3%BC%EC%9D%8C/-%20%EC%95%BC%EC%83%9D%EB%8F%99%EB%AC%BC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672024" y="3718560"/>
            <a:ext cx="486047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85403" y="2677775"/>
            <a:ext cx="6021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Ar</a:t>
            </a:r>
            <a:r>
              <a:rPr lang="en-US" altLang="ko-KR" sz="5400" spc="3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Avoid Asteroid</a:t>
            </a:r>
            <a:endParaRPr lang="ko-KR" altLang="en-US" sz="5400" spc="3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4928" y="3748148"/>
            <a:ext cx="482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20175308 </a:t>
            </a:r>
            <a:r>
              <a:rPr lang="ko-KR" altLang="en-US" sz="28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빅데이터학과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김정웅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07AF6-4D10-4287-BB2D-8F3CABFAE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819">
            <a:off x="97332" y="4596923"/>
            <a:ext cx="3078005" cy="17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2BDED9-833A-4395-B90F-6EEFAED3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88" y="909635"/>
            <a:ext cx="5725324" cy="44011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B2CCFAF-51AB-4D97-B648-F543995E5A96}"/>
              </a:ext>
            </a:extLst>
          </p:cNvPr>
          <p:cNvSpPr/>
          <p:nvPr/>
        </p:nvSpPr>
        <p:spPr>
          <a:xfrm>
            <a:off x="6129784" y="4899171"/>
            <a:ext cx="1999148" cy="394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60E237-A630-46D5-B42B-25D4F9595147}"/>
              </a:ext>
            </a:extLst>
          </p:cNvPr>
          <p:cNvSpPr/>
          <p:nvPr/>
        </p:nvSpPr>
        <p:spPr>
          <a:xfrm>
            <a:off x="3874688" y="3315050"/>
            <a:ext cx="902487" cy="394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7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 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D816D-5165-4AA0-B408-3D62F03B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50" y="905554"/>
            <a:ext cx="6705600" cy="2324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08AD5-5A7C-4626-880D-B519A1D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52" y="3916268"/>
            <a:ext cx="4704623" cy="1782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6C245-FF7E-4347-A6B4-F0716553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53" y="3565321"/>
            <a:ext cx="3427195" cy="224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FC53B-139E-40D2-8A87-E22943ED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955" y="3847532"/>
            <a:ext cx="3845629" cy="18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 장착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0463F-E897-40FF-AE67-E67E8FAD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27" y="1399892"/>
            <a:ext cx="9373908" cy="2029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0FCEFD-8946-4120-98DB-1A00AE87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27" y="3830466"/>
            <a:ext cx="6535062" cy="2448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BAB26C-3135-4EF9-8AA5-32FCAFDE4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76" y="4967510"/>
            <a:ext cx="234347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3FD2AD-AEEA-42D0-A740-F4EC39ED8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32" y="3794444"/>
            <a:ext cx="3248478" cy="905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3B8AC1-A383-47E8-93F1-5D1687ABB900}"/>
              </a:ext>
            </a:extLst>
          </p:cNvPr>
          <p:cNvSpPr txBox="1"/>
          <p:nvPr/>
        </p:nvSpPr>
        <p:spPr>
          <a:xfrm>
            <a:off x="2449586" y="1139204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0A02B-38ED-41C8-B270-CBECBF99E837}"/>
              </a:ext>
            </a:extLst>
          </p:cNvPr>
          <p:cNvSpPr txBox="1"/>
          <p:nvPr/>
        </p:nvSpPr>
        <p:spPr>
          <a:xfrm>
            <a:off x="2449586" y="3567833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B7ED42-D0EE-41B1-BF09-957A4F695ED3}"/>
              </a:ext>
            </a:extLst>
          </p:cNvPr>
          <p:cNvSpPr/>
          <p:nvPr/>
        </p:nvSpPr>
        <p:spPr>
          <a:xfrm>
            <a:off x="7062698" y="4447227"/>
            <a:ext cx="1066233" cy="3344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7B13B2-7656-426E-9B96-08D010866DE6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8128931" y="4447227"/>
            <a:ext cx="1694577" cy="16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6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94BE5-F9C6-48AB-8663-42B32110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66" y="2732188"/>
            <a:ext cx="5630061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3239A-9CC6-43F1-BA66-0FBBFD02B61D}"/>
              </a:ext>
            </a:extLst>
          </p:cNvPr>
          <p:cNvSpPr txBox="1"/>
          <p:nvPr/>
        </p:nvSpPr>
        <p:spPr>
          <a:xfrm>
            <a:off x="3623214" y="2454454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82F230-5E34-415A-A6BB-2FC49FE7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66" y="3685279"/>
            <a:ext cx="6239746" cy="1247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A90F2-D54E-473F-A8BE-14BD979A88E5}"/>
              </a:ext>
            </a:extLst>
          </p:cNvPr>
          <p:cNvSpPr txBox="1"/>
          <p:nvPr/>
        </p:nvSpPr>
        <p:spPr>
          <a:xfrm>
            <a:off x="3623213" y="341556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AllSkill.cs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AA438F4-507B-4171-B4AE-87B3E310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42" y="1639441"/>
            <a:ext cx="3248478" cy="9050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E6A6209-F004-4077-932F-552E82718A73}"/>
              </a:ext>
            </a:extLst>
          </p:cNvPr>
          <p:cNvSpPr/>
          <p:nvPr/>
        </p:nvSpPr>
        <p:spPr>
          <a:xfrm>
            <a:off x="7717041" y="2096184"/>
            <a:ext cx="486562" cy="252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7D0018-A77E-4D0C-8C83-5BCE9C4E516D}"/>
              </a:ext>
            </a:extLst>
          </p:cNvPr>
          <p:cNvCxnSpPr>
            <a:stCxn id="18" idx="4"/>
          </p:cNvCxnSpPr>
          <p:nvPr/>
        </p:nvCxnSpPr>
        <p:spPr>
          <a:xfrm>
            <a:off x="7960322" y="2348402"/>
            <a:ext cx="411061" cy="66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86179E-1501-4D20-A52C-3E50F373E8CC}"/>
              </a:ext>
            </a:extLst>
          </p:cNvPr>
          <p:cNvCxnSpPr>
            <a:cxnSpLocks/>
          </p:cNvCxnSpPr>
          <p:nvPr/>
        </p:nvCxnSpPr>
        <p:spPr>
          <a:xfrm flipH="1">
            <a:off x="6065968" y="3209763"/>
            <a:ext cx="2364967" cy="50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0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169931" y="2185050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 내 데이터저장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B8AC1-A383-47E8-93F1-5D1687ABB900}"/>
              </a:ext>
            </a:extLst>
          </p:cNvPr>
          <p:cNvSpPr txBox="1"/>
          <p:nvPr/>
        </p:nvSpPr>
        <p:spPr>
          <a:xfrm>
            <a:off x="2810313" y="1558654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SpaceShip.cs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0A02B-38ED-41C8-B270-CBECBF99E837}"/>
              </a:ext>
            </a:extLst>
          </p:cNvPr>
          <p:cNvSpPr txBox="1"/>
          <p:nvPr/>
        </p:nvSpPr>
        <p:spPr>
          <a:xfrm>
            <a:off x="2793535" y="2913491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EndSceneGE.cs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F747B5-BD93-4090-A24B-71E86E49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1" y="1828410"/>
            <a:ext cx="3524742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2E00A4-7DB4-4CB9-AA55-B28585D0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02" y="3188029"/>
            <a:ext cx="5295900" cy="18764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A15D6A-C752-450C-8FAC-6E8478961A26}"/>
              </a:ext>
            </a:extLst>
          </p:cNvPr>
          <p:cNvSpPr txBox="1"/>
          <p:nvPr/>
        </p:nvSpPr>
        <p:spPr>
          <a:xfrm>
            <a:off x="3123128" y="6033867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Hub : Kim-</a:t>
            </a:r>
            <a:r>
              <a:rPr lang="en-US" altLang="ko-KR" dirty="0" err="1"/>
              <a:t>JeongUng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F2AA4C-B6EF-445A-AACF-7F14C870CEBD}"/>
              </a:ext>
            </a:extLst>
          </p:cNvPr>
          <p:cNvSpPr txBox="1"/>
          <p:nvPr/>
        </p:nvSpPr>
        <p:spPr>
          <a:xfrm>
            <a:off x="5882217" y="6033868"/>
            <a:ext cx="6563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https://github.com/Kim-JeongUng/Unity3D_ArAvoidPlanet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7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86EA9-7D58-497A-A519-E0C2B0100BC5}"/>
              </a:ext>
            </a:extLst>
          </p:cNvPr>
          <p:cNvSpPr txBox="1"/>
          <p:nvPr/>
        </p:nvSpPr>
        <p:spPr>
          <a:xfrm>
            <a:off x="373937" y="215427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 시 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815F9-E881-49C7-A6E8-E97208D6D8C8}"/>
              </a:ext>
            </a:extLst>
          </p:cNvPr>
          <p:cNvSpPr txBox="1"/>
          <p:nvPr/>
        </p:nvSpPr>
        <p:spPr>
          <a:xfrm>
            <a:off x="2959827" y="1323870"/>
            <a:ext cx="819753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가상버튼을 누르지 않았음에도 조명환경에 따라 가상버튼이 클릭되는 어려움을 겪었다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1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버튼 자체에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bool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형 플래그를 두고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0.3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이상 눌렸을 경우 눌린 것으로 판단했다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현재 마커가 인식되었다는 변수를 저장하고 플레이어에게 전달하는 것에 어려움을 겪었다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/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-&gt;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사전정의된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Default Trackable </a:t>
            </a:r>
            <a:r>
              <a:rPr lang="en-US" altLang="ko-KR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Evenet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Handler(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마커 인식 파악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).cs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변경할 경우 오류 발생으로 프로젝트가 강제 종료되는 현상이 발생했다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스크립트를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오버라이드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한 새 스크립트를 만들고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인식 상태를 새로운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bool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변수에 저장했다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17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672024" y="3718560"/>
            <a:ext cx="486047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0503" y="2550497"/>
            <a:ext cx="57509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THANK YOU</a:t>
            </a:r>
            <a:endParaRPr lang="ko-KR" altLang="en-US" sz="6600" spc="30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7607" y="3748148"/>
            <a:ext cx="279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FOR LISTENING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17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1918" y="2290822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606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6543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8480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0417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855" y="2290821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792" y="2290820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7729" y="229081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63092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55521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78430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255619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0473" y="362905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2410" y="362905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5347" y="3629052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63699" y="362905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 시 문제점</a:t>
            </a:r>
          </a:p>
        </p:txBody>
      </p:sp>
    </p:spTree>
    <p:extLst>
      <p:ext uri="{BB962C8B-B14F-4D97-AF65-F5344CB8AC3E}">
        <p14:creationId xmlns:p14="http://schemas.microsoft.com/office/powerpoint/2010/main" val="42180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C7BD3-E21F-4EA5-9079-E134CBB60F5D}"/>
              </a:ext>
            </a:extLst>
          </p:cNvPr>
          <p:cNvSpPr/>
          <p:nvPr/>
        </p:nvSpPr>
        <p:spPr>
          <a:xfrm>
            <a:off x="2560754" y="2092450"/>
            <a:ext cx="2262913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체력 </a:t>
            </a:r>
            <a:r>
              <a:rPr lang="en-US" altLang="ko-KR" dirty="0"/>
              <a:t>&gt; 0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F9AD2-038A-4DF8-9E90-155D7B032234}"/>
              </a:ext>
            </a:extLst>
          </p:cNvPr>
          <p:cNvSpPr/>
          <p:nvPr/>
        </p:nvSpPr>
        <p:spPr>
          <a:xfrm>
            <a:off x="4070465" y="4184011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en-US" altLang="ko-KR" dirty="0"/>
              <a:t>* 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495C50-B99A-4E9D-82D8-7AAC74072142}"/>
              </a:ext>
            </a:extLst>
          </p:cNvPr>
          <p:cNvSpPr/>
          <p:nvPr/>
        </p:nvSpPr>
        <p:spPr>
          <a:xfrm>
            <a:off x="4050295" y="3370948"/>
            <a:ext cx="1275641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8AB463-64A2-4049-B6C8-6B29075DFBC5}"/>
              </a:ext>
            </a:extLst>
          </p:cNvPr>
          <p:cNvSpPr/>
          <p:nvPr/>
        </p:nvSpPr>
        <p:spPr>
          <a:xfrm>
            <a:off x="5864131" y="2092450"/>
            <a:ext cx="2262913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 Scene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292B1-BCBE-4FB8-B0B2-FB2EB5382E1F}"/>
              </a:ext>
            </a:extLst>
          </p:cNvPr>
          <p:cNvSpPr/>
          <p:nvPr/>
        </p:nvSpPr>
        <p:spPr>
          <a:xfrm>
            <a:off x="8690983" y="4184010"/>
            <a:ext cx="1255472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가상버튼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57597F-1A3E-4D73-8539-6E07503D1F33}"/>
              </a:ext>
            </a:extLst>
          </p:cNvPr>
          <p:cNvSpPr/>
          <p:nvPr/>
        </p:nvSpPr>
        <p:spPr>
          <a:xfrm>
            <a:off x="7323886" y="4184010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18F1E-9EE7-44B2-9FCD-E1A198C5F613}"/>
              </a:ext>
            </a:extLst>
          </p:cNvPr>
          <p:cNvSpPr/>
          <p:nvPr/>
        </p:nvSpPr>
        <p:spPr>
          <a:xfrm>
            <a:off x="2281617" y="3815562"/>
            <a:ext cx="1255472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7390A14-CF83-4C0C-8610-4DAF39619233}"/>
              </a:ext>
            </a:extLst>
          </p:cNvPr>
          <p:cNvCxnSpPr>
            <a:stCxn id="3" idx="2"/>
            <a:endCxn id="18" idx="0"/>
          </p:cNvCxnSpPr>
          <p:nvPr/>
        </p:nvCxnSpPr>
        <p:spPr>
          <a:xfrm flipH="1">
            <a:off x="2909353" y="2679677"/>
            <a:ext cx="782858" cy="11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98268E-701B-4B37-BD7A-4B3EC3EDA2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3537089" y="3664562"/>
            <a:ext cx="513206" cy="44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7D9FD6-2C23-440C-B554-CB3C54A67AC1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537089" y="4109176"/>
            <a:ext cx="533376" cy="36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4F62EE-6FF6-43D2-A9F5-772DF7F5F0BB}"/>
              </a:ext>
            </a:extLst>
          </p:cNvPr>
          <p:cNvSpPr/>
          <p:nvPr/>
        </p:nvSpPr>
        <p:spPr>
          <a:xfrm>
            <a:off x="7323886" y="3370947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체력 감소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1ADF2E-A8A6-49EB-9C39-3AAA442E50ED}"/>
              </a:ext>
            </a:extLst>
          </p:cNvPr>
          <p:cNvSpPr/>
          <p:nvPr/>
        </p:nvSpPr>
        <p:spPr>
          <a:xfrm>
            <a:off x="5511161" y="4184010"/>
            <a:ext cx="1681366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충돌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FA1EE-BDA2-4484-A9C3-D3D0CF401ECD}"/>
              </a:ext>
            </a:extLst>
          </p:cNvPr>
          <p:cNvSpPr/>
          <p:nvPr/>
        </p:nvSpPr>
        <p:spPr>
          <a:xfrm>
            <a:off x="10081957" y="4184010"/>
            <a:ext cx="1442916" cy="5872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사용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5B62BBC-4B73-426E-A97A-5C347BB3F0A9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 flipV="1">
            <a:off x="5325936" y="3651370"/>
            <a:ext cx="187919" cy="1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8FC5BF-23BD-4304-B9A6-E10816E550D9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 flipV="1">
            <a:off x="5325937" y="4477624"/>
            <a:ext cx="185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D95FDAE-0041-4C34-8CE4-347A01D5A447}"/>
              </a:ext>
            </a:extLst>
          </p:cNvPr>
          <p:cNvCxnSpPr>
            <a:cxnSpLocks/>
            <a:stCxn id="53" idx="3"/>
            <a:endCxn id="27" idx="1"/>
          </p:cNvCxnSpPr>
          <p:nvPr/>
        </p:nvCxnSpPr>
        <p:spPr>
          <a:xfrm>
            <a:off x="7195221" y="3651370"/>
            <a:ext cx="128665" cy="1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590548-987E-464E-B07E-B5CE59287EA0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>
            <a:off x="7192527" y="4477624"/>
            <a:ext cx="131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67DC2D2-8BC7-473E-B539-766937138067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579358" y="4477624"/>
            <a:ext cx="111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B4FE4FD-2DC5-4A1C-90E3-6BEF2307932E}"/>
              </a:ext>
            </a:extLst>
          </p:cNvPr>
          <p:cNvCxnSpPr>
            <a:cxnSpLocks/>
          </p:cNvCxnSpPr>
          <p:nvPr/>
        </p:nvCxnSpPr>
        <p:spPr>
          <a:xfrm>
            <a:off x="9946455" y="4477623"/>
            <a:ext cx="135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4A7AA33-0AAF-4243-81B9-0C08A99E75C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4823667" y="2386064"/>
            <a:ext cx="1040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C70201-8AEF-4AF0-95E9-B19264C0A201}"/>
              </a:ext>
            </a:extLst>
          </p:cNvPr>
          <p:cNvSpPr txBox="1"/>
          <p:nvPr/>
        </p:nvSpPr>
        <p:spPr>
          <a:xfrm>
            <a:off x="5046964" y="209245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false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B546F4-B983-41E0-843A-F9C6E66DBBD0}"/>
              </a:ext>
            </a:extLst>
          </p:cNvPr>
          <p:cNvSpPr txBox="1"/>
          <p:nvPr/>
        </p:nvSpPr>
        <p:spPr>
          <a:xfrm>
            <a:off x="2697732" y="298842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F8EECF-E312-465E-94E0-B44240935672}"/>
              </a:ext>
            </a:extLst>
          </p:cNvPr>
          <p:cNvSpPr/>
          <p:nvPr/>
        </p:nvSpPr>
        <p:spPr>
          <a:xfrm>
            <a:off x="5513855" y="3357756"/>
            <a:ext cx="1681366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충돌</a:t>
            </a:r>
          </a:p>
        </p:txBody>
      </p:sp>
    </p:spTree>
    <p:extLst>
      <p:ext uri="{BB962C8B-B14F-4D97-AF65-F5344CB8AC3E}">
        <p14:creationId xmlns:p14="http://schemas.microsoft.com/office/powerpoint/2010/main" val="98043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AR Avoid Planet">
            <a:hlinkClick r:id="" action="ppaction://media"/>
            <a:extLst>
              <a:ext uri="{FF2B5EF4-FFF2-40B4-BE49-F238E27FC236}">
                <a16:creationId xmlns:a16="http://schemas.microsoft.com/office/drawing/2014/main" id="{87C0A048-D000-482A-91AA-D6848F5C1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787" y="643725"/>
            <a:ext cx="9710581" cy="54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982F0-1404-4083-B2B4-5407041F9978}"/>
              </a:ext>
            </a:extLst>
          </p:cNvPr>
          <p:cNvSpPr txBox="1"/>
          <p:nvPr/>
        </p:nvSpPr>
        <p:spPr>
          <a:xfrm>
            <a:off x="3188805" y="13587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마커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84A97E-35EC-4D56-823A-D90C8A8C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22" y="1444756"/>
            <a:ext cx="3672516" cy="1836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8CEA65-E699-41D8-A214-ADFAB0C40CCB}"/>
              </a:ext>
            </a:extLst>
          </p:cNvPr>
          <p:cNvSpPr txBox="1"/>
          <p:nvPr/>
        </p:nvSpPr>
        <p:spPr>
          <a:xfrm>
            <a:off x="3133501" y="4110717"/>
            <a:ext cx="8133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휴대폰으로만 조작 하는 일차원 적인 게임에서 벗어나 마커를 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이동시키고 가상버튼을 터치하여 플레이 하는 피하기 장르의 게임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어디에서나 쉽게 구할 수 있는 천원 지폐를 마커 이미지로 사용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원활한 플레이를 위해 목걸이형 휴대폰 거치대 필요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1B5288-B246-41BA-B010-EC0925696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1121">
            <a:off x="-65686" y="4331741"/>
            <a:ext cx="3078005" cy="1790412"/>
          </a:xfrm>
          <a:prstGeom prst="rect">
            <a:avLst/>
          </a:prstGeom>
        </p:spPr>
      </p:pic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433DFDC2-4376-4DEF-8DE3-EF9E9BDC1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" r="8034" b="11568"/>
          <a:stretch/>
        </p:blipFill>
        <p:spPr>
          <a:xfrm>
            <a:off x="8479085" y="624980"/>
            <a:ext cx="3712915" cy="265603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8324BC-04F0-4EDC-A4C3-AF88D5082717}"/>
              </a:ext>
            </a:extLst>
          </p:cNvPr>
          <p:cNvSpPr/>
          <p:nvPr/>
        </p:nvSpPr>
        <p:spPr>
          <a:xfrm>
            <a:off x="10805020" y="2332139"/>
            <a:ext cx="727868" cy="10318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769087-5FFE-492E-A32C-FA07BF5D5F63}"/>
              </a:ext>
            </a:extLst>
          </p:cNvPr>
          <p:cNvSpPr/>
          <p:nvPr/>
        </p:nvSpPr>
        <p:spPr>
          <a:xfrm>
            <a:off x="9078285" y="1272782"/>
            <a:ext cx="527110" cy="515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pic>
        <p:nvPicPr>
          <p:cNvPr id="3" name="그림 2" descr="어두운, 검은색, 동굴이(가) 표시된 사진&#10;&#10;자동 생성된 설명">
            <a:extLst>
              <a:ext uri="{FF2B5EF4-FFF2-40B4-BE49-F238E27FC236}">
                <a16:creationId xmlns:a16="http://schemas.microsoft.com/office/drawing/2014/main" id="{9900EF89-D7D8-4643-A1CD-14FE908C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98" y="906824"/>
            <a:ext cx="2295525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88D523-E15D-4C6A-9766-59E09567C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50" y="3550916"/>
            <a:ext cx="2438400" cy="2305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22EA40-C9A9-43CB-BB17-6EC734D8917F}"/>
              </a:ext>
            </a:extLst>
          </p:cNvPr>
          <p:cNvSpPr txBox="1"/>
          <p:nvPr/>
        </p:nvSpPr>
        <p:spPr>
          <a:xfrm>
            <a:off x="5454651" y="1269316"/>
            <a:ext cx="399974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Asteroid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장애물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60%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부딪히면 체력이 감소하며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SpaceShip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멀어질 경우 제거됩니다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* Asteroid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에셋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5454649" y="3974757"/>
            <a:ext cx="392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Bomb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시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맵에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생성된 모든 장애물이 제거됩니다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*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직접 제작</a:t>
            </a: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4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pic>
        <p:nvPicPr>
          <p:cNvPr id="10" name="그림 9" descr="어두운, 옅은이(가) 표시된 사진&#10;&#10;자동 생성된 설명">
            <a:extLst>
              <a:ext uri="{FF2B5EF4-FFF2-40B4-BE49-F238E27FC236}">
                <a16:creationId xmlns:a16="http://schemas.microsoft.com/office/drawing/2014/main" id="{246F0F4B-27AE-45F3-9905-4441DD04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22" y="2297204"/>
            <a:ext cx="2305050" cy="2219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48FDC9-DFD2-4D9F-81E9-6CC06BB6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75" y="329478"/>
            <a:ext cx="1277626" cy="1750081"/>
          </a:xfrm>
          <a:prstGeom prst="rect">
            <a:avLst/>
          </a:prstGeom>
        </p:spPr>
      </p:pic>
      <p:pic>
        <p:nvPicPr>
          <p:cNvPr id="15" name="그림 14" descr="철물, 나사, 옅은이(가) 표시된 사진&#10;&#10;자동 생성된 설명">
            <a:extLst>
              <a:ext uri="{FF2B5EF4-FFF2-40B4-BE49-F238E27FC236}">
                <a16:creationId xmlns:a16="http://schemas.microsoft.com/office/drawing/2014/main" id="{701F6761-F88C-40AE-AC7C-331149DD8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73" y="4243229"/>
            <a:ext cx="1876425" cy="2257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22EA40-C9A9-43CB-BB17-6EC734D8917F}"/>
              </a:ext>
            </a:extLst>
          </p:cNvPr>
          <p:cNvSpPr txBox="1"/>
          <p:nvPr/>
        </p:nvSpPr>
        <p:spPr>
          <a:xfrm>
            <a:off x="5454649" y="514322"/>
            <a:ext cx="42346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Heal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사용시 체력을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회복합니다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5454649" y="2548628"/>
            <a:ext cx="4578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Invincible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초간 무적이 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0E9D6-11F7-48C6-B2ED-85F4F3A38015}"/>
              </a:ext>
            </a:extLst>
          </p:cNvPr>
          <p:cNvSpPr txBox="1"/>
          <p:nvPr/>
        </p:nvSpPr>
        <p:spPr>
          <a:xfrm>
            <a:off x="5454649" y="4789933"/>
            <a:ext cx="4578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Smaller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초간 크기가 작아집니다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61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4871883" y="1829362"/>
            <a:ext cx="59408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외 사용 </a:t>
            </a:r>
            <a:r>
              <a:rPr lang="ko-KR" altLang="ko-KR" sz="2400" b="1" kern="1200" dirty="0" err="1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b="1" kern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비행기 </a:t>
            </a:r>
            <a:r>
              <a:rPr lang="en-US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Star Sparrow Modular Spaceship</a:t>
            </a: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Explosion effect : Unity Particle Pack 5.x</a:t>
            </a: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음악 이펙트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20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https://pgtd.tistory.com/category/%EB%8F%99%EB%AC%BC%20%EC%86%8C%EB%A6%AC%20%ED%9A%A8%EA%B3%BC%EC%9D%8C/-%20%EC%95%BC%EC%83%9D%EB%8F%99%EB%AC%BC</a:t>
            </a:r>
            <a:endParaRPr lang="en-US" altLang="ko-KR" sz="1200" kern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kern="1200" dirty="0" err="1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배경음</a:t>
            </a:r>
            <a:r>
              <a:rPr lang="ko-KR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2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https://www.youtube.com/watch?v=ccGZ2xfSoNo&amp;t=1s</a:t>
            </a: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7CEA2-9571-4424-9A8F-B2CD3495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45" y="4070079"/>
            <a:ext cx="2373634" cy="1584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9FBE95-B1FD-429B-AD7D-2AFB830FF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671" y="2393507"/>
            <a:ext cx="2390708" cy="15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9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298170" y="2185050"/>
            <a:ext cx="2145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전체적인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E0DEB-52DD-4E07-B8DE-307892FD7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9662" r="21640" b="32635"/>
          <a:stretch/>
        </p:blipFill>
        <p:spPr>
          <a:xfrm>
            <a:off x="2485477" y="1229673"/>
            <a:ext cx="578840" cy="637563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B39048-2EB8-4842-98CF-9AC96D2DF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96753"/>
              </p:ext>
            </p:extLst>
          </p:nvPr>
        </p:nvGraphicFramePr>
        <p:xfrm>
          <a:off x="3466251" y="1323870"/>
          <a:ext cx="8055574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85627">
                  <a:extLst>
                    <a:ext uri="{9D8B030D-6E8A-4147-A177-3AD203B41FA5}">
                      <a16:colId xmlns:a16="http://schemas.microsoft.com/office/drawing/2014/main" val="4175300569"/>
                    </a:ext>
                  </a:extLst>
                </a:gridCol>
                <a:gridCol w="1945005">
                  <a:extLst>
                    <a:ext uri="{9D8B030D-6E8A-4147-A177-3AD203B41FA5}">
                      <a16:colId xmlns:a16="http://schemas.microsoft.com/office/drawing/2014/main" val="3143919726"/>
                    </a:ext>
                  </a:extLst>
                </a:gridCol>
                <a:gridCol w="4124942">
                  <a:extLst>
                    <a:ext uri="{9D8B030D-6E8A-4147-A177-3AD203B41FA5}">
                      <a16:colId xmlns:a16="http://schemas.microsoft.com/office/drawing/2014/main" val="3203930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연결된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83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SpaceShip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메시지</a:t>
                      </a:r>
                      <a:r>
                        <a:rPr lang="en-US" altLang="ko-KR" dirty="0"/>
                        <a:t>, Ship</a:t>
                      </a:r>
                      <a:r>
                        <a:rPr lang="ko-KR" altLang="en-US" dirty="0"/>
                        <a:t>의 아이템 상태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97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Spawn</a:t>
                      </a:r>
                      <a:endParaRPr lang="ko-KR" altLang="ko-KR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Item, Asteroid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54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Asteroid</a:t>
                      </a:r>
                      <a:endParaRPr lang="ko-KR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Asteroids(Prefab)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장애물의 이동 및 체력 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eaLnBrk="1" latinLnBrk="1" hangingPunct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ko-KR" altLang="ko-KR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 Items(Prefab)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장착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아이템의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5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AllSkill</a:t>
                      </a:r>
                      <a:endParaRPr lang="ko-KR" altLang="ko-KR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스킬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vbButton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ImageTarget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가상 버튼의 클릭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MydefaultTrack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ImageTarget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마커가 인식되었는지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9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마커가 인식되었을 때 오브젝트 생성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8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StartBtn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StartScene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가상버튼의 클릭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EndScene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EndScene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점수 및 최고 점수 반환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2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90358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561</Words>
  <Application>Microsoft Office PowerPoint</Application>
  <PresentationFormat>와이드스크린</PresentationFormat>
  <Paragraphs>156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맑은 고딕</vt:lpstr>
      <vt:lpstr>휴먼편지체</vt:lpstr>
      <vt:lpstr>KoPub돋움체 Light</vt:lpstr>
      <vt:lpstr>KoPub바탕체 Bold</vt:lpstr>
      <vt:lpstr>Arial</vt:lpstr>
      <vt:lpstr>2_Office 테마</vt:lpstr>
      <vt:lpstr>메인</vt:lpstr>
      <vt:lpstr>목차</vt:lpstr>
      <vt:lpstr>내용</vt:lpstr>
      <vt:lpstr>마무리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정웅</cp:lastModifiedBy>
  <cp:revision>41</cp:revision>
  <dcterms:created xsi:type="dcterms:W3CDTF">2017-05-21T13:44:12Z</dcterms:created>
  <dcterms:modified xsi:type="dcterms:W3CDTF">2021-06-17T03:52:11Z</dcterms:modified>
</cp:coreProperties>
</file>